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1" r:id="rId4"/>
    <p:sldId id="262" r:id="rId5"/>
    <p:sldId id="263" r:id="rId6"/>
    <p:sldId id="264" r:id="rId7"/>
    <p:sldId id="282" r:id="rId8"/>
    <p:sldId id="283" r:id="rId9"/>
    <p:sldId id="257" r:id="rId10"/>
    <p:sldId id="258" r:id="rId11"/>
    <p:sldId id="285" r:id="rId12"/>
    <p:sldId id="259" r:id="rId13"/>
    <p:sldId id="260" r:id="rId14"/>
    <p:sldId id="261" r:id="rId15"/>
    <p:sldId id="265" r:id="rId16"/>
    <p:sldId id="266" r:id="rId17"/>
    <p:sldId id="278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86" r:id="rId27"/>
    <p:sldId id="27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47899"/>
            <a:ext cx="7772400" cy="12620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C145DB3-CD68-4B99-8548-4C5ADC1A3F91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86028DB7-0A41-4948-9AA8-901A97AC12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9508" y="404664"/>
            <a:ext cx="7542706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Отчет 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 работе 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пришкольного весеннего лагеря 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«Академия успеха»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МБОУ «СОШ № 170 с УИОП»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2016-2017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уч.год</a:t>
            </a:r>
            <a:endParaRPr lang="ru-RU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2170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40968"/>
            <a:ext cx="6459263" cy="3641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6632"/>
            <a:ext cx="6408712" cy="3612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94422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2492896"/>
            <a:ext cx="5112568" cy="4022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901" y="260648"/>
            <a:ext cx="5112568" cy="3834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220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6"/>
          <a:stretch/>
        </p:blipFill>
        <p:spPr>
          <a:xfrm>
            <a:off x="1763688" y="3162081"/>
            <a:ext cx="7157278" cy="3612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38" r="9840"/>
          <a:stretch/>
        </p:blipFill>
        <p:spPr>
          <a:xfrm>
            <a:off x="611560" y="764704"/>
            <a:ext cx="6310265" cy="2973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259632" y="0"/>
            <a:ext cx="71966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Посещение кинотеатра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2973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62848"/>
            <a:ext cx="6408712" cy="36127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052736"/>
            <a:ext cx="6047724" cy="3409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403648" y="260648"/>
            <a:ext cx="6169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«ВЕСЁЛЫЕ СТАРТЫ»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425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573140"/>
            <a:ext cx="7243824" cy="4083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3" t="11919"/>
          <a:stretch/>
        </p:blipFill>
        <p:spPr>
          <a:xfrm>
            <a:off x="179512" y="188640"/>
            <a:ext cx="6486902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99553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84984"/>
            <a:ext cx="6091696" cy="343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628800"/>
            <a:ext cx="5724128" cy="3226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39857" y="260648"/>
            <a:ext cx="855625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Посещение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Центра детского творчества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580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800" y="2924944"/>
            <a:ext cx="6662952" cy="3756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59" y="188640"/>
            <a:ext cx="6407265" cy="3611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4056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08920"/>
            <a:ext cx="5364088" cy="40230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88640"/>
            <a:ext cx="4917116" cy="36878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393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60648"/>
            <a:ext cx="546181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Школьный музей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Ф. </a:t>
            </a:r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Амирхана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14974"/>
            <a:ext cx="7718895" cy="4351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36241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728" y="2996952"/>
            <a:ext cx="6667760" cy="37587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6408712" cy="36127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498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886700" cy="4351338"/>
          </a:xfrm>
        </p:spPr>
        <p:txBody>
          <a:bodyPr/>
          <a:lstStyle/>
          <a:p>
            <a:pPr algn="just"/>
            <a:r>
              <a:rPr lang="ru-RU" b="1" dirty="0"/>
              <a:t>Основной целью</a:t>
            </a:r>
            <a:r>
              <a:rPr lang="ru-RU" dirty="0"/>
              <a:t> </a:t>
            </a:r>
            <a:r>
              <a:rPr lang="ru-RU" dirty="0" smtClean="0"/>
              <a:t>работы пришкольного весеннего лагеря </a:t>
            </a:r>
            <a:r>
              <a:rPr lang="ru-RU" dirty="0"/>
              <a:t>было создание благоприятных условий для укрепления здоровья и организации досуга учащихся во время </a:t>
            </a:r>
            <a:r>
              <a:rPr lang="ru-RU" dirty="0" smtClean="0"/>
              <a:t>весенних </a:t>
            </a:r>
            <a:r>
              <a:rPr lang="ru-RU" dirty="0"/>
              <a:t>каникул. В соответствии с требованиями отдела </a:t>
            </a:r>
            <a:r>
              <a:rPr lang="ru-RU" dirty="0" err="1"/>
              <a:t>Роспотребнадзора</a:t>
            </a:r>
            <a:r>
              <a:rPr lang="ru-RU" dirty="0"/>
              <a:t> были соблюдены все санитарно-гигиенические требования к организации </a:t>
            </a:r>
            <a:r>
              <a:rPr lang="ru-RU" dirty="0" smtClean="0"/>
              <a:t>весеннего </a:t>
            </a:r>
            <a:r>
              <a:rPr lang="ru-RU" dirty="0"/>
              <a:t>оздоровительного лагеря с дневным пребыванием детей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Пришкольный весенний лагерь с дневным пребыванием детей </a:t>
            </a:r>
            <a:r>
              <a:rPr lang="ru-RU" dirty="0" smtClean="0"/>
              <a:t>«Академия успеха» </a:t>
            </a:r>
            <a:r>
              <a:rPr lang="ru-RU" dirty="0"/>
              <a:t>функционировал при </a:t>
            </a:r>
            <a:r>
              <a:rPr lang="ru-RU" dirty="0" smtClean="0"/>
              <a:t>МБОУ «СОШ № 170». </a:t>
            </a:r>
            <a:r>
              <a:rPr lang="ru-RU" dirty="0"/>
              <a:t>В лагере отдохнуло 4</a:t>
            </a:r>
            <a:r>
              <a:rPr lang="ru-RU" dirty="0" smtClean="0"/>
              <a:t>0 </a:t>
            </a:r>
            <a:r>
              <a:rPr lang="ru-RU" dirty="0"/>
              <a:t> детей с 1 по </a:t>
            </a:r>
            <a:r>
              <a:rPr lang="ru-RU" dirty="0" smtClean="0"/>
              <a:t>4 </a:t>
            </a:r>
            <a:r>
              <a:rPr lang="ru-RU" dirty="0"/>
              <a:t>класс. 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108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16632"/>
            <a:ext cx="83486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Посещение ЦДТ «Простор»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614"/>
          <a:stretch/>
        </p:blipFill>
        <p:spPr>
          <a:xfrm>
            <a:off x="3285388" y="2852936"/>
            <a:ext cx="5868144" cy="35818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99"/>
          <a:stretch/>
        </p:blipFill>
        <p:spPr>
          <a:xfrm>
            <a:off x="467544" y="1412776"/>
            <a:ext cx="5801784" cy="31895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11677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348880"/>
            <a:ext cx="5801784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5328592" cy="3996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5294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960888"/>
            <a:ext cx="5220072" cy="39150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5400600" cy="4050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9522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4904"/>
            <a:ext cx="5364088" cy="40230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60648"/>
            <a:ext cx="4989124" cy="37418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13850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8011864" cy="60088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884423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50"/>
          <a:stretch/>
        </p:blipFill>
        <p:spPr>
          <a:xfrm>
            <a:off x="899592" y="147052"/>
            <a:ext cx="7488832" cy="63062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80626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64" y="2564904"/>
            <a:ext cx="4981701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73664" y="188640"/>
            <a:ext cx="8688661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Закрытие лагеря</a:t>
            </a:r>
          </a:p>
          <a:p>
            <a:pPr algn="ctr"/>
            <a:r>
              <a:rPr lang="ru-RU" sz="5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Концерт «В поисках талантов»</a:t>
            </a:r>
            <a:endParaRPr lang="ru-RU" sz="5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3" b="5875"/>
          <a:stretch/>
        </p:blipFill>
        <p:spPr>
          <a:xfrm>
            <a:off x="5508104" y="1819856"/>
            <a:ext cx="3268640" cy="4608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7997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76672"/>
            <a:ext cx="7886700" cy="4351338"/>
          </a:xfrm>
        </p:spPr>
        <p:txBody>
          <a:bodyPr/>
          <a:lstStyle/>
          <a:p>
            <a:pPr algn="just"/>
            <a:r>
              <a:rPr lang="ru-RU" dirty="0"/>
              <a:t>В </a:t>
            </a:r>
            <a:r>
              <a:rPr lang="ru-RU" dirty="0" smtClean="0"/>
              <a:t>результате организованной </a:t>
            </a:r>
            <a:r>
              <a:rPr lang="ru-RU" dirty="0"/>
              <a:t>работы в </a:t>
            </a:r>
            <a:r>
              <a:rPr lang="ru-RU" dirty="0" smtClean="0"/>
              <a:t>пришкольном весеннем лагере </a:t>
            </a:r>
            <a:r>
              <a:rPr lang="ru-RU" dirty="0"/>
              <a:t>дети получили массу </a:t>
            </a:r>
            <a:r>
              <a:rPr lang="ru-RU" dirty="0" smtClean="0"/>
              <a:t>положительных эмоций, </a:t>
            </a:r>
            <a:r>
              <a:rPr lang="ru-RU" dirty="0"/>
              <a:t>заряд бодрости и энергии, восстановили силы.</a:t>
            </a:r>
          </a:p>
        </p:txBody>
      </p:sp>
    </p:spTree>
    <p:extLst>
      <p:ext uri="{BB962C8B-B14F-4D97-AF65-F5344CB8AC3E}">
        <p14:creationId xmlns:p14="http://schemas.microsoft.com/office/powerpoint/2010/main" val="958324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7886700" cy="4351338"/>
          </a:xfrm>
        </p:spPr>
        <p:txBody>
          <a:bodyPr/>
          <a:lstStyle/>
          <a:p>
            <a:pPr algn="just"/>
            <a:r>
              <a:rPr lang="ru-RU" dirty="0"/>
              <a:t>План мероприятий, проводимых в пришкольном лагере, составлен так, чтобы каждое мероприятие носило всесторонний воспитательный характер, было интересно ребятам и воспитателям.</a:t>
            </a:r>
          </a:p>
          <a:p>
            <a:pPr algn="just"/>
            <a:r>
              <a:rPr lang="ru-RU" dirty="0" smtClean="0"/>
              <a:t>Ребята </a:t>
            </a:r>
            <a:r>
              <a:rPr lang="ru-RU" dirty="0"/>
              <a:t>были поделены на 3 отряда. Каждый выбрал </a:t>
            </a:r>
            <a:r>
              <a:rPr lang="ru-RU" dirty="0" smtClean="0"/>
              <a:t>название и девиз. </a:t>
            </a:r>
            <a:r>
              <a:rPr lang="ru-RU" dirty="0"/>
              <a:t>В результате появились отряды: </a:t>
            </a:r>
            <a:r>
              <a:rPr lang="ru-RU" dirty="0" smtClean="0"/>
              <a:t>«Озорные медальки», «Победа» </a:t>
            </a:r>
            <a:r>
              <a:rPr lang="ru-RU" dirty="0"/>
              <a:t>и </a:t>
            </a:r>
            <a:r>
              <a:rPr lang="ru-RU" dirty="0" smtClean="0"/>
              <a:t>«Хип-хопперы».</a:t>
            </a:r>
            <a:r>
              <a:rPr lang="ru-RU" dirty="0"/>
              <a:t> 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999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26" y="1484784"/>
            <a:ext cx="7718895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54036" y="260648"/>
            <a:ext cx="8575681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отряд «Озорные медальки»</a:t>
            </a:r>
            <a:endParaRPr lang="ru-RU" sz="5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8696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65" y="1700808"/>
            <a:ext cx="7718895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835696" y="260648"/>
            <a:ext cx="5612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отряд «Победа»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776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52" y="1825625"/>
            <a:ext cx="7718895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940466" y="260648"/>
            <a:ext cx="72630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 отряд «Хип-хопперы»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7410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7886700" cy="4351338"/>
          </a:xfrm>
        </p:spPr>
        <p:txBody>
          <a:bodyPr/>
          <a:lstStyle/>
          <a:p>
            <a:pPr algn="just"/>
            <a:r>
              <a:rPr lang="ru-RU" sz="2300" dirty="0"/>
              <a:t>Ежедневно в лагере проводились утренняя зарядка и линейка. На линейке подводились итоги предыдущего дня, отмечались  победители  лагерных    </a:t>
            </a:r>
            <a:r>
              <a:rPr lang="ru-RU" sz="2300" dirty="0" err="1" smtClean="0"/>
              <a:t>мероприя-тий</a:t>
            </a:r>
            <a:r>
              <a:rPr lang="ru-RU" sz="2300" dirty="0"/>
              <a:t>, ежедневно   отряды получали задание   и план подготовки к общему мероприятию. За активное участие в конкурсах и мероприятиях дети награждались </a:t>
            </a:r>
            <a:r>
              <a:rPr lang="ru-RU" sz="2300" dirty="0" smtClean="0"/>
              <a:t>грамотами.</a:t>
            </a:r>
          </a:p>
          <a:p>
            <a:pPr algn="just"/>
            <a:r>
              <a:rPr lang="ru-RU" sz="2300" dirty="0"/>
              <a:t>Проводились инструктажи: беседы о правилах дорожного движения, о правилах пожарной безопасности, о правилах поведения на улице, в общественных местах, на прогулках, о соблюдении правил внутреннего распорядка, о правилах поведения на воде</a:t>
            </a:r>
            <a:r>
              <a:rPr lang="ru-RU" sz="2300" dirty="0" smtClean="0"/>
              <a:t>.</a:t>
            </a:r>
          </a:p>
          <a:p>
            <a:pPr algn="just"/>
            <a:r>
              <a:rPr lang="ru-RU" sz="2300" dirty="0"/>
              <a:t>В начале смены был проведен медицинский осмотр. Постоянно осуществлялся контроль над соблюдением личной гигиены детей. Игры на свежем воздухе, правильно сбалансированное питание способствовали оздоровлению детей.  </a:t>
            </a:r>
          </a:p>
        </p:txBody>
      </p:sp>
    </p:spTree>
    <p:extLst>
      <p:ext uri="{BB962C8B-B14F-4D97-AF65-F5344CB8AC3E}">
        <p14:creationId xmlns:p14="http://schemas.microsoft.com/office/powerpoint/2010/main" val="2845451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04664"/>
            <a:ext cx="7886700" cy="4351338"/>
          </a:xfrm>
        </p:spPr>
        <p:txBody>
          <a:bodyPr/>
          <a:lstStyle/>
          <a:p>
            <a:pPr algn="just"/>
            <a:r>
              <a:rPr lang="ru-RU" sz="2000" dirty="0" smtClean="0"/>
              <a:t>Спортивные и игровые развлекательные </a:t>
            </a:r>
            <a:r>
              <a:rPr lang="ru-RU" sz="2000" dirty="0"/>
              <a:t>мероприятия являются значимыми событиями в жизни </a:t>
            </a:r>
            <a:r>
              <a:rPr lang="ru-RU" sz="2000" dirty="0" smtClean="0"/>
              <a:t>весеннего </a:t>
            </a:r>
            <a:r>
              <a:rPr lang="ru-RU" sz="2000" dirty="0"/>
              <a:t>лагеря. Они необходимы для создания приподнятого эмоционального настроения. Ребята с радостью </a:t>
            </a:r>
            <a:r>
              <a:rPr lang="ru-RU" sz="2000" dirty="0" smtClean="0"/>
              <a:t>посетили районную библиотеку, кинотеатр «</a:t>
            </a:r>
            <a:r>
              <a:rPr lang="ru-RU" sz="2000" dirty="0" err="1" smtClean="0"/>
              <a:t>Киномечта</a:t>
            </a:r>
            <a:r>
              <a:rPr lang="ru-RU" sz="2000" dirty="0" smtClean="0"/>
              <a:t>», представление в молодежном центре Ак Барс, музей Ф. </a:t>
            </a:r>
            <a:r>
              <a:rPr lang="ru-RU" sz="2000" dirty="0" err="1" smtClean="0"/>
              <a:t>Амирхана</a:t>
            </a:r>
            <a:r>
              <a:rPr lang="ru-RU" sz="2000" dirty="0" smtClean="0"/>
              <a:t> при нашей школе, участвовали </a:t>
            </a:r>
            <a:r>
              <a:rPr lang="ru-RU" sz="2000" dirty="0"/>
              <a:t>в </a:t>
            </a:r>
            <a:r>
              <a:rPr lang="ru-RU" sz="2000" dirty="0" smtClean="0"/>
              <a:t>спортивном соревновании «Весёлые старты».</a:t>
            </a:r>
          </a:p>
          <a:p>
            <a:pPr algn="just"/>
            <a:r>
              <a:rPr lang="ru-RU" sz="2000" dirty="0"/>
              <a:t>Кроме этого дети имели возможность попробовать свои силы в разных видах деятельности. Ребята посетили </a:t>
            </a:r>
            <a:r>
              <a:rPr lang="ru-RU" sz="2000" dirty="0" smtClean="0"/>
              <a:t>МБУДО «Центр детского творчества Ново-Савиновского района», МБУДО «Дом </a:t>
            </a:r>
            <a:r>
              <a:rPr lang="ru-RU" sz="2000" dirty="0"/>
              <a:t>детского и юношеского туризма и экскурсий «Простор» Ново-Савиновского района» г. </a:t>
            </a:r>
            <a:r>
              <a:rPr lang="ru-RU" sz="2000" dirty="0" smtClean="0"/>
              <a:t>Казани. Особенно детей впечатлили занятия по скалолазанию. </a:t>
            </a:r>
            <a:endParaRPr lang="ru-RU" sz="2000" dirty="0"/>
          </a:p>
          <a:p>
            <a:pPr algn="just"/>
            <a:r>
              <a:rPr lang="ru-RU" sz="2000" dirty="0" smtClean="0"/>
              <a:t>Каждый день с ребятами проводили занятия руководители кружков: «Делаем сами своими руками», «Очумелые ручки», «Учимся говорить по-татарски».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63011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428" y="3212976"/>
            <a:ext cx="6104831" cy="3441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5896535" cy="3324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73381" y="116632"/>
            <a:ext cx="8778301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5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Посещение районной библиотеки</a:t>
            </a:r>
            <a:endParaRPr lang="ru-RU" sz="45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33492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5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118</TotalTime>
  <Words>290</Words>
  <Application>Microsoft Office PowerPoint</Application>
  <PresentationFormat>Экран (4:3)</PresentationFormat>
  <Paragraphs>31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korneva</cp:lastModifiedBy>
  <cp:revision>11</cp:revision>
  <dcterms:created xsi:type="dcterms:W3CDTF">2017-03-25T15:41:00Z</dcterms:created>
  <dcterms:modified xsi:type="dcterms:W3CDTF">2017-04-07T08:28:10Z</dcterms:modified>
</cp:coreProperties>
</file>